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68" autoAdjust="0"/>
    <p:restoredTop sz="94660"/>
  </p:normalViewPr>
  <p:slideViewPr>
    <p:cSldViewPr>
      <p:cViewPr varScale="1">
        <p:scale>
          <a:sx n="156" d="100"/>
          <a:sy n="156" d="100"/>
        </p:scale>
        <p:origin x="1996" y="1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E1952-4E58-4ED1-8598-AB524144C3E4}" type="datetimeFigureOut">
              <a:rPr lang="it-IT" smtClean="0"/>
              <a:t>25/04/2021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ADD4B-C9D0-49F0-9371-7B1A6E0058D3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E1952-4E58-4ED1-8598-AB524144C3E4}" type="datetimeFigureOut">
              <a:rPr lang="it-IT" smtClean="0"/>
              <a:t>25/04/2021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ADD4B-C9D0-49F0-9371-7B1A6E0058D3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E1952-4E58-4ED1-8598-AB524144C3E4}" type="datetimeFigureOut">
              <a:rPr lang="it-IT" smtClean="0"/>
              <a:t>25/04/2021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ADD4B-C9D0-49F0-9371-7B1A6E0058D3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E1952-4E58-4ED1-8598-AB524144C3E4}" type="datetimeFigureOut">
              <a:rPr lang="it-IT" smtClean="0"/>
              <a:t>25/04/2021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ADD4B-C9D0-49F0-9371-7B1A6E0058D3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E1952-4E58-4ED1-8598-AB524144C3E4}" type="datetimeFigureOut">
              <a:rPr lang="it-IT" smtClean="0"/>
              <a:t>25/04/2021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ADD4B-C9D0-49F0-9371-7B1A6E0058D3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E1952-4E58-4ED1-8598-AB524144C3E4}" type="datetimeFigureOut">
              <a:rPr lang="it-IT" smtClean="0"/>
              <a:t>25/04/2021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ADD4B-C9D0-49F0-9371-7B1A6E0058D3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E1952-4E58-4ED1-8598-AB524144C3E4}" type="datetimeFigureOut">
              <a:rPr lang="it-IT" smtClean="0"/>
              <a:t>25/04/2021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ADD4B-C9D0-49F0-9371-7B1A6E0058D3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E1952-4E58-4ED1-8598-AB524144C3E4}" type="datetimeFigureOut">
              <a:rPr lang="it-IT" smtClean="0"/>
              <a:t>25/04/2021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ADD4B-C9D0-49F0-9371-7B1A6E0058D3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E1952-4E58-4ED1-8598-AB524144C3E4}" type="datetimeFigureOut">
              <a:rPr lang="it-IT" smtClean="0"/>
              <a:t>25/04/2021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ADD4B-C9D0-49F0-9371-7B1A6E0058D3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E1952-4E58-4ED1-8598-AB524144C3E4}" type="datetimeFigureOut">
              <a:rPr lang="it-IT" smtClean="0"/>
              <a:t>25/04/2021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ADD4B-C9D0-49F0-9371-7B1A6E0058D3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E1952-4E58-4ED1-8598-AB524144C3E4}" type="datetimeFigureOut">
              <a:rPr lang="it-IT" smtClean="0"/>
              <a:t>25/04/2021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ADD4B-C9D0-49F0-9371-7B1A6E0058D3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00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AE1952-4E58-4ED1-8598-AB524144C3E4}" type="datetimeFigureOut">
              <a:rPr lang="it-IT" smtClean="0"/>
              <a:t>25/04/2021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AADD4B-C9D0-49F0-9371-7B1A6E0058D3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gif"/><Relationship Id="rId4" Type="http://schemas.openxmlformats.org/officeDocument/2006/relationships/image" Target="../media/image6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539552" y="260648"/>
            <a:ext cx="7772400" cy="1470025"/>
          </a:xfrm>
        </p:spPr>
        <p:txBody>
          <a:bodyPr/>
          <a:lstStyle/>
          <a:p>
            <a:r>
              <a:rPr lang="it-IT" dirty="0"/>
              <a:t>  </a:t>
            </a:r>
          </a:p>
        </p:txBody>
      </p:sp>
      <p:pic>
        <p:nvPicPr>
          <p:cNvPr id="6148" name="Picture 4" descr="Visualizza immagine di origin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700808"/>
            <a:ext cx="8352928" cy="4968552"/>
          </a:xfrm>
          <a:prstGeom prst="rect">
            <a:avLst/>
          </a:prstGeom>
          <a:noFill/>
        </p:spPr>
      </p:pic>
      <p:sp>
        <p:nvSpPr>
          <p:cNvPr id="6" name="Rettangolo 5"/>
          <p:cNvSpPr/>
          <p:nvPr/>
        </p:nvSpPr>
        <p:spPr>
          <a:xfrm>
            <a:off x="2051720" y="583813"/>
            <a:ext cx="582319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Città eco-sostenibili</a:t>
            </a:r>
            <a:endParaRPr lang="it-IT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9475AF31-5733-4B48-8687-E9ED3AFEE92D}"/>
              </a:ext>
            </a:extLst>
          </p:cNvPr>
          <p:cNvSpPr txBox="1"/>
          <p:nvPr/>
        </p:nvSpPr>
        <p:spPr>
          <a:xfrm>
            <a:off x="54108" y="167934"/>
            <a:ext cx="5112568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dirty="0"/>
              <a:t>Thomas </a:t>
            </a:r>
            <a:r>
              <a:rPr lang="it-IT" dirty="0" err="1"/>
              <a:t>Barfield</a:t>
            </a:r>
            <a:r>
              <a:rPr lang="it-IT" dirty="0"/>
              <a:t> classe 3 F  SU - A. S. 2020/21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Visualizza immagine di origin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980728"/>
            <a:ext cx="8712968" cy="5688632"/>
          </a:xfrm>
          <a:prstGeom prst="rect">
            <a:avLst/>
          </a:prstGeom>
          <a:noFill/>
        </p:spPr>
      </p:pic>
      <p:sp>
        <p:nvSpPr>
          <p:cNvPr id="5" name="Rettangolo 4"/>
          <p:cNvSpPr/>
          <p:nvPr/>
        </p:nvSpPr>
        <p:spPr>
          <a:xfrm>
            <a:off x="-684584" y="0"/>
            <a:ext cx="10476655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Inquinamento nelle metropoli</a:t>
            </a:r>
            <a:endParaRPr lang="it-IT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Risultato immagine per citta sostenibil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908720"/>
            <a:ext cx="8424936" cy="5760640"/>
          </a:xfrm>
          <a:prstGeom prst="rect">
            <a:avLst/>
          </a:prstGeom>
          <a:noFill/>
        </p:spPr>
      </p:pic>
      <p:sp>
        <p:nvSpPr>
          <p:cNvPr id="5" name="Rettangolo 4"/>
          <p:cNvSpPr/>
          <p:nvPr/>
        </p:nvSpPr>
        <p:spPr>
          <a:xfrm>
            <a:off x="467544" y="0"/>
            <a:ext cx="777686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5400" b="1" cap="none" spc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Città sostenibili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2" descr="Risultato immagine per inquinamento citta grafico"/>
          <p:cNvSpPr>
            <a:spLocks noChangeAspect="1" noChangeArrowheads="1"/>
          </p:cNvSpPr>
          <p:nvPr/>
        </p:nvSpPr>
        <p:spPr bwMode="auto">
          <a:xfrm>
            <a:off x="63500" y="-731838"/>
            <a:ext cx="1866900" cy="15240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2052" name="AutoShape 4" descr="Risultato immagine per inquinamento citta grafico"/>
          <p:cNvSpPr>
            <a:spLocks noChangeAspect="1" noChangeArrowheads="1"/>
          </p:cNvSpPr>
          <p:nvPr/>
        </p:nvSpPr>
        <p:spPr bwMode="auto">
          <a:xfrm>
            <a:off x="63500" y="-731838"/>
            <a:ext cx="1866900" cy="15240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2054" name="AutoShape 6" descr="Risultato immagine per inquinamento citta grafico"/>
          <p:cNvSpPr>
            <a:spLocks noChangeAspect="1" noChangeArrowheads="1"/>
          </p:cNvSpPr>
          <p:nvPr/>
        </p:nvSpPr>
        <p:spPr bwMode="auto">
          <a:xfrm>
            <a:off x="63500" y="-731838"/>
            <a:ext cx="1866900" cy="15240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2056" name="AutoShape 8" descr="Risultato immagine per inquinamento citta grafico"/>
          <p:cNvSpPr>
            <a:spLocks noChangeAspect="1" noChangeArrowheads="1"/>
          </p:cNvSpPr>
          <p:nvPr/>
        </p:nvSpPr>
        <p:spPr bwMode="auto">
          <a:xfrm>
            <a:off x="63500" y="-547688"/>
            <a:ext cx="1838325" cy="11430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pic>
        <p:nvPicPr>
          <p:cNvPr id="2058" name="Picture 10" descr="Visualizza immagine di origin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700808"/>
            <a:ext cx="2971800" cy="2162176"/>
          </a:xfrm>
          <a:prstGeom prst="rect">
            <a:avLst/>
          </a:prstGeom>
          <a:noFill/>
        </p:spPr>
      </p:pic>
      <p:pic>
        <p:nvPicPr>
          <p:cNvPr id="2060" name="Picture 12" descr="Visualizza immagine di origin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11960" y="1772816"/>
            <a:ext cx="3371039" cy="2016224"/>
          </a:xfrm>
          <a:prstGeom prst="rect">
            <a:avLst/>
          </a:prstGeom>
          <a:noFill/>
        </p:spPr>
      </p:pic>
      <p:pic>
        <p:nvPicPr>
          <p:cNvPr id="2062" name="Picture 14" descr="Visualizza immagine di origin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9552" y="4149080"/>
            <a:ext cx="3140199" cy="2232248"/>
          </a:xfrm>
          <a:prstGeom prst="rect">
            <a:avLst/>
          </a:prstGeom>
          <a:noFill/>
        </p:spPr>
      </p:pic>
      <p:pic>
        <p:nvPicPr>
          <p:cNvPr id="2064" name="Picture 16" descr="https://www.ecoage.it/data/ecoage/grafico-urbe-co2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211960" y="4028724"/>
            <a:ext cx="3528393" cy="2442174"/>
          </a:xfrm>
          <a:prstGeom prst="rect">
            <a:avLst/>
          </a:prstGeom>
          <a:noFill/>
        </p:spPr>
      </p:pic>
      <p:sp>
        <p:nvSpPr>
          <p:cNvPr id="12" name="Rettangolo 11"/>
          <p:cNvSpPr/>
          <p:nvPr/>
        </p:nvSpPr>
        <p:spPr>
          <a:xfrm>
            <a:off x="806642" y="404664"/>
            <a:ext cx="690092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Inquinamento dell’ aria</a:t>
            </a:r>
            <a:endParaRPr lang="it-IT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1619672" y="260648"/>
            <a:ext cx="547260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5400" b="1" cap="none" spc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soluzioni</a:t>
            </a:r>
          </a:p>
        </p:txBody>
      </p:sp>
      <p:pic>
        <p:nvPicPr>
          <p:cNvPr id="1026" name="Picture 2" descr="Risultato immagine per riscaldamento ecosostenibil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340768"/>
            <a:ext cx="2514600" cy="1714500"/>
          </a:xfrm>
          <a:prstGeom prst="rect">
            <a:avLst/>
          </a:prstGeom>
          <a:noFill/>
        </p:spPr>
      </p:pic>
      <p:pic>
        <p:nvPicPr>
          <p:cNvPr id="1028" name="Picture 4" descr="Risultato immagine per auto elettric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6056" y="1124744"/>
            <a:ext cx="3507007" cy="1402804"/>
          </a:xfrm>
          <a:prstGeom prst="rect">
            <a:avLst/>
          </a:prstGeom>
          <a:noFill/>
        </p:spPr>
      </p:pic>
      <p:pic>
        <p:nvPicPr>
          <p:cNvPr id="1030" name="Picture 6" descr="Risultato immagine per energia sostenibil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44008" y="3645024"/>
            <a:ext cx="3947145" cy="2866628"/>
          </a:xfrm>
          <a:prstGeom prst="rect">
            <a:avLst/>
          </a:prstGeom>
          <a:noFill/>
        </p:spPr>
      </p:pic>
      <p:sp>
        <p:nvSpPr>
          <p:cNvPr id="1032" name="AutoShape 8" descr="Risultato immagine per bottiglia acqua vetro e bottiglia plastica"/>
          <p:cNvSpPr>
            <a:spLocks noChangeAspect="1" noChangeArrowheads="1"/>
          </p:cNvSpPr>
          <p:nvPr/>
        </p:nvSpPr>
        <p:spPr bwMode="auto">
          <a:xfrm>
            <a:off x="63500" y="-822325"/>
            <a:ext cx="1143000" cy="17145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1034" name="AutoShape 10" descr="Risultato immagine per bottiglia acqua vetro e bottiglia plastica"/>
          <p:cNvSpPr>
            <a:spLocks noChangeAspect="1" noChangeArrowheads="1"/>
          </p:cNvSpPr>
          <p:nvPr/>
        </p:nvSpPr>
        <p:spPr bwMode="auto">
          <a:xfrm>
            <a:off x="63500" y="-822325"/>
            <a:ext cx="1143000" cy="17145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pic>
        <p:nvPicPr>
          <p:cNvPr id="1036" name="Picture 12" descr="Visualizza immagine di origine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7544" y="3501008"/>
            <a:ext cx="2815937" cy="3195736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omb/>
  </p:transition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25</Words>
  <Application>Microsoft Office PowerPoint</Application>
  <PresentationFormat>Presentazione su schermo (4:3)</PresentationFormat>
  <Paragraphs>7</Paragraphs>
  <Slides>5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8" baseType="lpstr">
      <vt:lpstr>Arial</vt:lpstr>
      <vt:lpstr>Calibri</vt:lpstr>
      <vt:lpstr>Tema di Office</vt:lpstr>
      <vt:lpstr>  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</dc:title>
  <dc:creator>Mark</dc:creator>
  <cp:lastModifiedBy>Dario Brama</cp:lastModifiedBy>
  <cp:revision>4</cp:revision>
  <dcterms:created xsi:type="dcterms:W3CDTF">2021-03-28T14:43:52Z</dcterms:created>
  <dcterms:modified xsi:type="dcterms:W3CDTF">2021-04-24T22:00:32Z</dcterms:modified>
</cp:coreProperties>
</file>